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300" r:id="rId2"/>
    <p:sldId id="305" r:id="rId3"/>
    <p:sldId id="301" r:id="rId4"/>
    <p:sldId id="306" r:id="rId5"/>
    <p:sldId id="302" r:id="rId6"/>
    <p:sldId id="307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9A24857-BF47-4ECD-BD5A-F919B01AE6B0}">
          <p14:sldIdLst/>
        </p14:section>
        <p14:section name="未命名的章節" id="{3017BC81-351A-4DC8-9E0C-3F9415F2532A}">
          <p14:sldIdLst>
            <p14:sldId id="300"/>
            <p14:sldId id="305"/>
            <p14:sldId id="301"/>
            <p14:sldId id="306"/>
            <p14:sldId id="302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4" autoAdjust="0"/>
  </p:normalViewPr>
  <p:slideViewPr>
    <p:cSldViewPr>
      <p:cViewPr varScale="1">
        <p:scale>
          <a:sx n="46" d="100"/>
          <a:sy n="46" d="100"/>
        </p:scale>
        <p:origin x="136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886F-8CF6-4B9D-AE30-8E87A163966E}" type="datetimeFigureOut">
              <a:rPr lang="zh-TW" altLang="en-US" smtClean="0"/>
              <a:pPr/>
              <a:t>2021/1/20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D8C1-C7A9-4DFF-A217-B07134FED2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29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gg@cs.ntust.edu.tw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4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s.gd/hp1GU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s.gd/hS9Pn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s.gd/ROYur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小排聚會：讀「啟示錄」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sz="2400" dirty="0" smtClean="0">
                <a:hlinkClick r:id="rId2"/>
              </a:rPr>
              <a:t>https</a:t>
            </a:r>
            <a:r>
              <a:rPr lang="en-US" altLang="zh-TW" sz="2400" dirty="0">
                <a:hlinkClick r:id="rId2"/>
              </a:rPr>
              <a:t>://</a:t>
            </a:r>
            <a:r>
              <a:rPr lang="en-US" altLang="zh-TW" sz="2400" dirty="0" smtClean="0">
                <a:hlinkClick r:id="rId2"/>
              </a:rPr>
              <a:t>is.gd/hp1GUO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2060848"/>
            <a:ext cx="8210550" cy="21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小排聚會：讀「啟示錄」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683568" y="5663625"/>
            <a:ext cx="563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恢復版聖經 </a:t>
            </a:r>
            <a:r>
              <a:rPr lang="en-US" altLang="zh-TW" sz="3200" dirty="0"/>
              <a:t>+</a:t>
            </a:r>
            <a:r>
              <a:rPr lang="zh-TW" altLang="en-US" sz="3200" dirty="0"/>
              <a:t> 註解 </a:t>
            </a:r>
            <a:r>
              <a:rPr lang="en-US" altLang="zh-TW" sz="3200" dirty="0"/>
              <a:t>+</a:t>
            </a:r>
            <a:r>
              <a:rPr lang="zh-TW" altLang="en-US" sz="3200" dirty="0"/>
              <a:t> 生命讀</a:t>
            </a:r>
            <a:r>
              <a:rPr lang="zh-TW" altLang="en-US" sz="3200" dirty="0" smtClean="0"/>
              <a:t>經</a:t>
            </a:r>
            <a:endParaRPr lang="en-US" altLang="zh-TW" sz="32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717" y="1143000"/>
            <a:ext cx="8036665" cy="45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禱告聚會：讀「牧養材料」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250" y="1268412"/>
            <a:ext cx="8229600" cy="5040907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sz="2400" dirty="0" smtClean="0">
                <a:hlinkClick r:id="rId2"/>
              </a:rPr>
              <a:t>https</a:t>
            </a:r>
            <a:r>
              <a:rPr lang="en-US" altLang="zh-TW" sz="2400" dirty="0">
                <a:hlinkClick r:id="rId2"/>
              </a:rPr>
              <a:t>://</a:t>
            </a:r>
            <a:r>
              <a:rPr lang="en-US" altLang="zh-TW" sz="2400" dirty="0" smtClean="0">
                <a:hlinkClick r:id="rId2"/>
              </a:rPr>
              <a:t>is.gd/hS9Pnl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272808" cy="43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禱告聚會：讀「牧養材料」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452586" y="5687618"/>
            <a:ext cx="604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段落標題 </a:t>
            </a:r>
            <a:r>
              <a:rPr lang="en-US" altLang="zh-TW" sz="3200" dirty="0" smtClean="0"/>
              <a:t>+</a:t>
            </a:r>
            <a:r>
              <a:rPr lang="zh-TW" altLang="en-US" sz="3200" dirty="0" smtClean="0"/>
              <a:t> 段落鑰詞 </a:t>
            </a:r>
            <a:r>
              <a:rPr lang="en-US" altLang="zh-TW" sz="3200" dirty="0" smtClean="0"/>
              <a:t>+</a:t>
            </a:r>
            <a:r>
              <a:rPr lang="zh-TW" altLang="en-US" sz="3200" dirty="0" smtClean="0"/>
              <a:t> 連結述詞</a:t>
            </a:r>
            <a:endParaRPr lang="en-US" altLang="zh-TW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31" y="1106061"/>
            <a:ext cx="8136904" cy="4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每日信息供應：讀「生命的認識」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smtClean="0">
                <a:hlinkClick r:id="rId2"/>
              </a:rPr>
              <a:t>is.gd/ROYurR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7187"/>
            <a:ext cx="8496944" cy="16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每日信息供應：讀「生命的認識」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83" y="1026320"/>
            <a:ext cx="7992533" cy="44958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827584" y="5663625"/>
            <a:ext cx="604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段落標題 </a:t>
            </a:r>
            <a:r>
              <a:rPr lang="en-US" altLang="zh-TW" sz="3200" dirty="0"/>
              <a:t>+</a:t>
            </a:r>
            <a:r>
              <a:rPr lang="zh-TW" altLang="en-US" sz="3200" dirty="0"/>
              <a:t> 段落鑰詞 </a:t>
            </a:r>
            <a:r>
              <a:rPr lang="en-US" altLang="zh-TW" sz="3200" dirty="0"/>
              <a:t>+</a:t>
            </a:r>
            <a:r>
              <a:rPr lang="zh-TW" altLang="en-US" sz="3200" dirty="0"/>
              <a:t> 邏輯述</a:t>
            </a:r>
            <a:r>
              <a:rPr lang="zh-TW" altLang="en-US" sz="3200" dirty="0" smtClean="0"/>
              <a:t>詞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8504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2697</TotalTime>
  <Words>98</Words>
  <Application>Microsoft Office PowerPoint</Application>
  <PresentationFormat>如螢幕大小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Symbol</vt:lpstr>
      <vt:lpstr>教學目標</vt:lpstr>
      <vt:lpstr>小排聚會：讀「啟示錄」</vt:lpstr>
      <vt:lpstr>小排聚會：讀「啟示錄」</vt:lpstr>
      <vt:lpstr>禱告聚會：讀「牧養材料」</vt:lpstr>
      <vt:lpstr>禱告聚會：讀「牧養材料」</vt:lpstr>
      <vt:lpstr>每日信息供應：讀「生命的認識」</vt:lpstr>
      <vt:lpstr>每日信息供應：讀「生命的認識」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概念構圖（concept mapping）</dc:title>
  <dc:creator>Your User Name</dc:creator>
  <cp:lastModifiedBy>李國光</cp:lastModifiedBy>
  <cp:revision>86</cp:revision>
  <dcterms:created xsi:type="dcterms:W3CDTF">2010-07-13T14:59:32Z</dcterms:created>
  <dcterms:modified xsi:type="dcterms:W3CDTF">2021-01-20T08:47:39Z</dcterms:modified>
</cp:coreProperties>
</file>